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85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87" autoAdjust="0"/>
    <p:restoredTop sz="94684"/>
  </p:normalViewPr>
  <p:slideViewPr>
    <p:cSldViewPr snapToGrid="0" snapToObjects="1">
      <p:cViewPr varScale="1">
        <p:scale>
          <a:sx n="83" d="100"/>
          <a:sy n="83" d="100"/>
        </p:scale>
        <p:origin x="33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0ACF18-9345-2808-F8D6-3B68AF4894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F61317-41A9-43FD-92D3-E9FE6E4672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6E64D-861E-B740-A0DC-09B6CAEFB46C}" type="datetimeFigureOut">
              <a:rPr lang="en-GB" smtClean="0">
                <a:latin typeface="Arial" panose="020B0604020202020204" pitchFamily="34" charset="0"/>
              </a:rPr>
              <a:t>20/05/2024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F3CF0D-AADA-D606-B1FB-14109B7DBD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2709C-8C78-0ABC-B517-2BB74B0757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7BB52-BECF-9E4E-9316-E6A216BEB611}" type="slidenum">
              <a:rPr lang="en-GB" smtClean="0">
                <a:latin typeface="Arial" panose="020B0604020202020204" pitchFamily="34" charset="0"/>
              </a:rPr>
              <a:t>‹#›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196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1208297-7E6D-254E-98B9-62291504406C}" type="datetimeFigureOut">
              <a:rPr lang="en-GB" smtClean="0"/>
              <a:pPr/>
              <a:t>20/05/2024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66301A62-ADB1-9D47-99CF-B9E050F913E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0566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7937D24-6126-D892-13B4-959C963FE7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28000" y="0"/>
            <a:ext cx="4064000" cy="68295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487D88-F850-0E13-8478-CED1B22B6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807" y="1912776"/>
            <a:ext cx="4563360" cy="1282649"/>
          </a:xfrm>
          <a:ln w="22225">
            <a:solidFill>
              <a:schemeClr val="bg1"/>
            </a:solidFill>
            <a:miter lim="800000"/>
          </a:ln>
        </p:spPr>
        <p:txBody>
          <a:bodyPr lIns="216000" tIns="108000" rIns="180000" bIns="108000" anchor="t"/>
          <a:lstStyle>
            <a:lvl1pPr algn="l">
              <a:lnSpc>
                <a:spcPts val="3700"/>
              </a:lnSpc>
              <a:defRPr sz="3300" b="1" cap="all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78DA2-1327-EC99-D4AA-C7F5C8419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2612" y="3195425"/>
            <a:ext cx="4161972" cy="1282649"/>
          </a:xfrm>
          <a:ln w="22225">
            <a:solidFill>
              <a:schemeClr val="bg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1A117AE-FCC6-749B-F52A-DF3A7D7B164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66237" y="5365102"/>
            <a:ext cx="5157787" cy="1188097"/>
          </a:xfrm>
        </p:spPr>
        <p:txBody>
          <a:bodyPr anchor="t"/>
          <a:lstStyle>
            <a:lvl1pPr marL="0" indent="0">
              <a:lnSpc>
                <a:spcPts val="2100"/>
              </a:lnSpc>
              <a:spcBef>
                <a:spcPts val="0"/>
              </a:spcBef>
              <a:buNone/>
              <a:defRPr sz="19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82FBFE-8459-403E-0AD9-686748CA8F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808" y="583243"/>
            <a:ext cx="27051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7D88-F850-0E13-8478-CED1B22B68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1841500"/>
            <a:ext cx="1944000" cy="685800"/>
          </a:xfrm>
          <a:ln w="22225">
            <a:solidFill>
              <a:schemeClr val="bg1"/>
            </a:solidFill>
          </a:ln>
        </p:spPr>
        <p:txBody>
          <a:bodyPr lIns="216000" tIns="108000" rIns="216000" bIns="108000" anchor="t"/>
          <a:lstStyle>
            <a:lvl1pPr algn="l">
              <a:defRPr sz="345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78DA2-1327-EC99-D4AA-C7F5C8419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00" y="2880000"/>
            <a:ext cx="9221143" cy="3430586"/>
          </a:xfrm>
        </p:spPr>
        <p:txBody>
          <a:bodyPr/>
          <a:lstStyle>
            <a:lvl1pPr marL="0" indent="0" algn="l">
              <a:lnSpc>
                <a:spcPts val="3100"/>
              </a:lnSpc>
              <a:spcBef>
                <a:spcPts val="0"/>
              </a:spcBef>
              <a:spcAft>
                <a:spcPts val="700"/>
              </a:spcAft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3F0913-868D-4D64-B41D-E11E9C5ECC97}"/>
              </a:ext>
            </a:extLst>
          </p:cNvPr>
          <p:cNvSpPr txBox="1"/>
          <p:nvPr userDrawn="1"/>
        </p:nvSpPr>
        <p:spPr>
          <a:xfrm>
            <a:off x="482565" y="63048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3569516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ation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38D6641-C921-2A24-7F08-029C075216CD}"/>
              </a:ext>
            </a:extLst>
          </p:cNvPr>
          <p:cNvSpPr/>
          <p:nvPr userDrawn="1"/>
        </p:nvSpPr>
        <p:spPr>
          <a:xfrm>
            <a:off x="0" y="0"/>
            <a:ext cx="3691156" cy="6858000"/>
          </a:xfrm>
          <a:prstGeom prst="rect">
            <a:avLst/>
          </a:prstGeom>
          <a:gradFill flip="none" rotWithShape="1">
            <a:gsLst>
              <a:gs pos="4000">
                <a:schemeClr val="bg1">
                  <a:alpha val="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87D88-F850-0E13-8478-CED1B22B6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146" y="721606"/>
            <a:ext cx="2592000" cy="2966145"/>
          </a:xfrm>
        </p:spPr>
        <p:txBody>
          <a:bodyPr anchor="t"/>
          <a:lstStyle>
            <a:lvl1pPr algn="l">
              <a:lnSpc>
                <a:spcPts val="2250"/>
              </a:lnSpc>
              <a:defRPr sz="21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78DA2-1327-EC99-D4AA-C7F5C8419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144" y="3994680"/>
            <a:ext cx="2592001" cy="548744"/>
          </a:xfr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31AABD-C1F5-B964-D8DE-174C592A4C82}"/>
              </a:ext>
            </a:extLst>
          </p:cNvPr>
          <p:cNvCxnSpPr/>
          <p:nvPr userDrawn="1"/>
        </p:nvCxnSpPr>
        <p:spPr>
          <a:xfrm>
            <a:off x="577145" y="587022"/>
            <a:ext cx="25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D6E91F8-B756-40B8-8F43-DB8AFB668D90}"/>
              </a:ext>
            </a:extLst>
          </p:cNvPr>
          <p:cNvSpPr txBox="1"/>
          <p:nvPr userDrawn="1"/>
        </p:nvSpPr>
        <p:spPr>
          <a:xfrm>
            <a:off x="482565" y="63048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430519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3 images 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7D88-F850-0E13-8478-CED1B22B6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146" y="721606"/>
            <a:ext cx="2592000" cy="3096000"/>
          </a:xfrm>
        </p:spPr>
        <p:txBody>
          <a:bodyPr anchor="t"/>
          <a:lstStyle>
            <a:lvl1pPr algn="l">
              <a:lnSpc>
                <a:spcPts val="2250"/>
              </a:lnSpc>
              <a:defRPr sz="21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78DA2-1327-EC99-D4AA-C7F5C8419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144" y="4085692"/>
            <a:ext cx="2592001" cy="457732"/>
          </a:xfr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31AABD-C1F5-B964-D8DE-174C592A4C82}"/>
              </a:ext>
            </a:extLst>
          </p:cNvPr>
          <p:cNvCxnSpPr/>
          <p:nvPr userDrawn="1"/>
        </p:nvCxnSpPr>
        <p:spPr>
          <a:xfrm>
            <a:off x="577145" y="587022"/>
            <a:ext cx="25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6FE04F2-4EF6-D7D5-9D1C-FD1A68EB31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46924" y="-1"/>
            <a:ext cx="4464000" cy="2700000"/>
          </a:xfrm>
        </p:spPr>
        <p:txBody>
          <a:bodyPr lIns="180000" tIns="251999" rIns="18000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AC704E-537C-590A-C934-AB159D01DE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86725" y="2911475"/>
            <a:ext cx="2592000" cy="1620000"/>
          </a:xfrm>
        </p:spPr>
        <p:txBody>
          <a:bodyPr lIns="180000" tIns="108000" rIns="18000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F2472B9-D5D0-FE86-3720-26DD0BFAB05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59388" y="3162300"/>
            <a:ext cx="2592000" cy="3096000"/>
          </a:xfrm>
        </p:spPr>
        <p:txBody>
          <a:bodyPr lIns="180000" tIns="251999" rIns="18000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F4AE45-2D0E-4675-ADEE-CCDC0524D246}"/>
              </a:ext>
            </a:extLst>
          </p:cNvPr>
          <p:cNvSpPr txBox="1"/>
          <p:nvPr userDrawn="1"/>
        </p:nvSpPr>
        <p:spPr>
          <a:xfrm>
            <a:off x="482565" y="6246020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180805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3 images 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7D88-F850-0E13-8478-CED1B22B6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146" y="721606"/>
            <a:ext cx="2592000" cy="3096000"/>
          </a:xfrm>
        </p:spPr>
        <p:txBody>
          <a:bodyPr anchor="t"/>
          <a:lstStyle>
            <a:lvl1pPr algn="l">
              <a:lnSpc>
                <a:spcPts val="2250"/>
              </a:lnSpc>
              <a:defRPr sz="21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78DA2-1327-EC99-D4AA-C7F5C8419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144" y="3994680"/>
            <a:ext cx="2592001" cy="548744"/>
          </a:xfr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31AABD-C1F5-B964-D8DE-174C592A4C82}"/>
              </a:ext>
            </a:extLst>
          </p:cNvPr>
          <p:cNvCxnSpPr/>
          <p:nvPr userDrawn="1"/>
        </p:nvCxnSpPr>
        <p:spPr>
          <a:xfrm>
            <a:off x="577145" y="587022"/>
            <a:ext cx="25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6FE04F2-4EF6-D7D5-9D1C-FD1A68EB31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46924" y="-1"/>
            <a:ext cx="4464000" cy="2700000"/>
          </a:xfrm>
        </p:spPr>
        <p:txBody>
          <a:bodyPr lIns="180000" tIns="251999" rIns="18000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AC704E-537C-590A-C934-AB159D01DE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86725" y="2911475"/>
            <a:ext cx="2592000" cy="1620000"/>
          </a:xfrm>
        </p:spPr>
        <p:txBody>
          <a:bodyPr lIns="180000" tIns="108000" rIns="18000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F2472B9-D5D0-FE86-3720-26DD0BFAB05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59388" y="3162300"/>
            <a:ext cx="2592000" cy="3096000"/>
          </a:xfrm>
        </p:spPr>
        <p:txBody>
          <a:bodyPr lIns="180000" tIns="251999" rIns="18000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DA604D-190F-41C9-9756-478A6AA32F83}"/>
              </a:ext>
            </a:extLst>
          </p:cNvPr>
          <p:cNvSpPr txBox="1"/>
          <p:nvPr userDrawn="1"/>
        </p:nvSpPr>
        <p:spPr>
          <a:xfrm>
            <a:off x="482565" y="6270978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4234350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3 images C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7D88-F850-0E13-8478-CED1B22B6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146" y="721606"/>
            <a:ext cx="2592000" cy="3096000"/>
          </a:xfrm>
        </p:spPr>
        <p:txBody>
          <a:bodyPr anchor="t"/>
          <a:lstStyle>
            <a:lvl1pPr algn="l">
              <a:lnSpc>
                <a:spcPts val="2250"/>
              </a:lnSpc>
              <a:defRPr sz="21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78DA2-1327-EC99-D4AA-C7F5C8419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144" y="3994680"/>
            <a:ext cx="2592001" cy="548744"/>
          </a:xfr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31AABD-C1F5-B964-D8DE-174C592A4C82}"/>
              </a:ext>
            </a:extLst>
          </p:cNvPr>
          <p:cNvCxnSpPr/>
          <p:nvPr userDrawn="1"/>
        </p:nvCxnSpPr>
        <p:spPr>
          <a:xfrm>
            <a:off x="577145" y="587022"/>
            <a:ext cx="25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6FE04F2-4EF6-D7D5-9D1C-FD1A68EB31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46924" y="-1"/>
            <a:ext cx="4464000" cy="2700000"/>
          </a:xfrm>
        </p:spPr>
        <p:txBody>
          <a:bodyPr lIns="180000" tIns="251999" rIns="18000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AC704E-537C-590A-C934-AB159D01DE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86725" y="2911475"/>
            <a:ext cx="2592000" cy="1620000"/>
          </a:xfrm>
        </p:spPr>
        <p:txBody>
          <a:bodyPr lIns="180000" tIns="108000" rIns="18000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F2472B9-D5D0-FE86-3720-26DD0BFAB05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59388" y="3162300"/>
            <a:ext cx="2592000" cy="3096000"/>
          </a:xfrm>
        </p:spPr>
        <p:txBody>
          <a:bodyPr lIns="180000" tIns="251999" rIns="18000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8A4CAE-3830-42AE-AFEC-A89072BD42FC}"/>
              </a:ext>
            </a:extLst>
          </p:cNvPr>
          <p:cNvSpPr txBox="1"/>
          <p:nvPr userDrawn="1"/>
        </p:nvSpPr>
        <p:spPr>
          <a:xfrm>
            <a:off x="577146" y="613518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3536807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3 images 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7D88-F850-0E13-8478-CED1B22B6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146" y="721606"/>
            <a:ext cx="2592000" cy="3096000"/>
          </a:xfrm>
        </p:spPr>
        <p:txBody>
          <a:bodyPr anchor="t"/>
          <a:lstStyle>
            <a:lvl1pPr algn="l">
              <a:lnSpc>
                <a:spcPts val="2250"/>
              </a:lnSpc>
              <a:defRPr sz="21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78DA2-1327-EC99-D4AA-C7F5C8419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144" y="3994680"/>
            <a:ext cx="2592001" cy="548744"/>
          </a:xfr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31AABD-C1F5-B964-D8DE-174C592A4C82}"/>
              </a:ext>
            </a:extLst>
          </p:cNvPr>
          <p:cNvCxnSpPr/>
          <p:nvPr userDrawn="1"/>
        </p:nvCxnSpPr>
        <p:spPr>
          <a:xfrm>
            <a:off x="577145" y="587022"/>
            <a:ext cx="25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6FE04F2-4EF6-D7D5-9D1C-FD1A68EB31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46924" y="-1"/>
            <a:ext cx="4464000" cy="2700000"/>
          </a:xfrm>
        </p:spPr>
        <p:txBody>
          <a:bodyPr lIns="180000" tIns="251999" rIns="18000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AC704E-537C-590A-C934-AB159D01DE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86725" y="2911475"/>
            <a:ext cx="2592000" cy="1620000"/>
          </a:xfrm>
        </p:spPr>
        <p:txBody>
          <a:bodyPr lIns="180000" tIns="108000" rIns="18000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F2472B9-D5D0-FE86-3720-26DD0BFAB05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59388" y="3162300"/>
            <a:ext cx="2592000" cy="3096000"/>
          </a:xfrm>
        </p:spPr>
        <p:txBody>
          <a:bodyPr lIns="180000" tIns="251999" rIns="18000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5D2365-58E0-42ED-82DF-56D2C4063714}"/>
              </a:ext>
            </a:extLst>
          </p:cNvPr>
          <p:cNvSpPr txBox="1"/>
          <p:nvPr userDrawn="1"/>
        </p:nvSpPr>
        <p:spPr>
          <a:xfrm>
            <a:off x="577144" y="610139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3116484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3 images 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7D88-F850-0E13-8478-CED1B22B6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146" y="721606"/>
            <a:ext cx="2592000" cy="3096000"/>
          </a:xfrm>
        </p:spPr>
        <p:txBody>
          <a:bodyPr anchor="t"/>
          <a:lstStyle>
            <a:lvl1pPr algn="l">
              <a:lnSpc>
                <a:spcPts val="2250"/>
              </a:lnSpc>
              <a:defRPr sz="21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78DA2-1327-EC99-D4AA-C7F5C8419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144" y="3994680"/>
            <a:ext cx="2592001" cy="548744"/>
          </a:xfr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31AABD-C1F5-B964-D8DE-174C592A4C82}"/>
              </a:ext>
            </a:extLst>
          </p:cNvPr>
          <p:cNvCxnSpPr/>
          <p:nvPr userDrawn="1"/>
        </p:nvCxnSpPr>
        <p:spPr>
          <a:xfrm>
            <a:off x="577145" y="587022"/>
            <a:ext cx="25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6FE04F2-4EF6-D7D5-9D1C-FD1A68EB31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46924" y="-1"/>
            <a:ext cx="4464000" cy="2700000"/>
          </a:xfrm>
        </p:spPr>
        <p:txBody>
          <a:bodyPr lIns="180000" tIns="251999" rIns="18000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AC704E-537C-590A-C934-AB159D01DE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86725" y="2911475"/>
            <a:ext cx="2592000" cy="1620000"/>
          </a:xfrm>
        </p:spPr>
        <p:txBody>
          <a:bodyPr lIns="180000" tIns="108000" rIns="18000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F2472B9-D5D0-FE86-3720-26DD0BFAB05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59388" y="3162300"/>
            <a:ext cx="2592000" cy="3096000"/>
          </a:xfrm>
        </p:spPr>
        <p:txBody>
          <a:bodyPr lIns="180000" tIns="251999" rIns="18000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B53C9C-20F2-430A-9A3B-E3A968275C7F}"/>
              </a:ext>
            </a:extLst>
          </p:cNvPr>
          <p:cNvSpPr txBox="1"/>
          <p:nvPr userDrawn="1"/>
        </p:nvSpPr>
        <p:spPr>
          <a:xfrm>
            <a:off x="577146" y="6164755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1714722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ull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171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F39C3-0CF5-4777-A268-736941974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B9A085-8C0E-4C2B-9716-56F093BB7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38EEB-64A2-4BCF-8B87-C16EEA888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F20CF5-9D32-4E29-99DC-4B342D21E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612B4-9F96-8A45-BCA4-65C2C2E56A5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D75A78-CA7B-4842-AAC7-89680CE480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CC16CB-6054-4517-8A80-4998C259EC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34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ricks 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7D88-F850-0E13-8478-CED1B22B6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379" y="2146351"/>
            <a:ext cx="6249712" cy="1655999"/>
          </a:xfrm>
          <a:ln w="22225">
            <a:solidFill>
              <a:schemeClr val="bg1"/>
            </a:solidFill>
            <a:miter lim="800000"/>
          </a:ln>
        </p:spPr>
        <p:txBody>
          <a:bodyPr lIns="216000" tIns="144000" rIns="180000" bIns="108000" anchor="ctr"/>
          <a:lstStyle>
            <a:lvl1pPr algn="l">
              <a:lnSpc>
                <a:spcPts val="4800"/>
              </a:lnSpc>
              <a:defRPr sz="4500" b="1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78DA2-1327-EC99-D4AA-C7F5C8419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7166" y="3809924"/>
            <a:ext cx="6495039" cy="936000"/>
          </a:xfrm>
          <a:ln w="22225">
            <a:solidFill>
              <a:schemeClr val="bg1"/>
            </a:solidFill>
          </a:ln>
        </p:spPr>
        <p:txBody>
          <a:bodyPr lIns="216000" tIns="108000" rIns="180000" bIns="108000" anchor="ctr">
            <a:noAutofit/>
          </a:bodyPr>
          <a:lstStyle>
            <a:lvl1pPr marL="0" indent="0" algn="l">
              <a:lnSpc>
                <a:spcPts val="4800"/>
              </a:lnSpc>
              <a:buNone/>
              <a:defRPr lang="en-GB" sz="4500" b="0" kern="1200" cap="all" spc="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67382C-65B3-4BF7-832E-402FCCB2ADD0}"/>
              </a:ext>
            </a:extLst>
          </p:cNvPr>
          <p:cNvSpPr txBox="1"/>
          <p:nvPr userDrawn="1"/>
        </p:nvSpPr>
        <p:spPr>
          <a:xfrm>
            <a:off x="482565" y="6083720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3680909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7D88-F850-0E13-8478-CED1B22B6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9751" y="1931438"/>
            <a:ext cx="4563360" cy="1282649"/>
          </a:xfrm>
          <a:ln w="22225">
            <a:solidFill>
              <a:schemeClr val="bg1"/>
            </a:solidFill>
            <a:miter lim="800000"/>
          </a:ln>
        </p:spPr>
        <p:txBody>
          <a:bodyPr lIns="216000" tIns="108000" rIns="180000" bIns="108000" anchor="t"/>
          <a:lstStyle>
            <a:lvl1pPr algn="l">
              <a:lnSpc>
                <a:spcPts val="3700"/>
              </a:lnSpc>
              <a:defRPr sz="3300" b="1" cap="all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78DA2-1327-EC99-D4AA-C7F5C8419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65441" y="3214087"/>
            <a:ext cx="4161972" cy="1282649"/>
          </a:xfrm>
          <a:ln w="22225">
            <a:solidFill>
              <a:schemeClr val="bg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1A117AE-FCC6-749B-F52A-DF3A7D7B164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66237" y="5365102"/>
            <a:ext cx="5157787" cy="1188097"/>
          </a:xfrm>
        </p:spPr>
        <p:txBody>
          <a:bodyPr anchor="t"/>
          <a:lstStyle>
            <a:lvl1pPr marL="0" indent="0">
              <a:lnSpc>
                <a:spcPts val="2100"/>
              </a:lnSpc>
              <a:spcBef>
                <a:spcPts val="0"/>
              </a:spcBef>
              <a:buNone/>
              <a:defRPr sz="19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82FBFE-8459-403E-0AD9-686748CA8F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7808" y="583243"/>
            <a:ext cx="27051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13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ricks 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7D88-F850-0E13-8478-CED1B22B6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379" y="2146351"/>
            <a:ext cx="6249712" cy="1655999"/>
          </a:xfrm>
          <a:ln w="22225">
            <a:solidFill>
              <a:schemeClr val="bg1"/>
            </a:solidFill>
            <a:miter lim="800000"/>
          </a:ln>
        </p:spPr>
        <p:txBody>
          <a:bodyPr lIns="216000" tIns="144000" rIns="180000" bIns="108000" anchor="ctr"/>
          <a:lstStyle>
            <a:lvl1pPr algn="l">
              <a:lnSpc>
                <a:spcPts val="4800"/>
              </a:lnSpc>
              <a:defRPr sz="4500" b="1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78DA2-1327-EC99-D4AA-C7F5C8419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7166" y="3809924"/>
            <a:ext cx="6495039" cy="936000"/>
          </a:xfrm>
          <a:ln w="22225">
            <a:solidFill>
              <a:schemeClr val="bg1"/>
            </a:solidFill>
          </a:ln>
        </p:spPr>
        <p:txBody>
          <a:bodyPr lIns="216000" tIns="108000" rIns="180000" bIns="108000" anchor="ctr">
            <a:noAutofit/>
          </a:bodyPr>
          <a:lstStyle>
            <a:lvl1pPr marL="0" indent="0" algn="l">
              <a:lnSpc>
                <a:spcPts val="4800"/>
              </a:lnSpc>
              <a:buNone/>
              <a:defRPr lang="en-GB" sz="4500" b="0" kern="1200" cap="all" spc="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E45054-B75E-4E3A-8169-8EA836403C88}"/>
              </a:ext>
            </a:extLst>
          </p:cNvPr>
          <p:cNvSpPr txBox="1"/>
          <p:nvPr userDrawn="1"/>
        </p:nvSpPr>
        <p:spPr>
          <a:xfrm>
            <a:off x="462384" y="63048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5595961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ricks C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7D88-F850-0E13-8478-CED1B22B6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379" y="2146351"/>
            <a:ext cx="6249712" cy="1655999"/>
          </a:xfrm>
          <a:ln w="22225">
            <a:solidFill>
              <a:schemeClr val="bg1"/>
            </a:solidFill>
            <a:miter lim="800000"/>
          </a:ln>
        </p:spPr>
        <p:txBody>
          <a:bodyPr lIns="216000" tIns="144000" rIns="180000" bIns="108000" anchor="ctr"/>
          <a:lstStyle>
            <a:lvl1pPr algn="l">
              <a:lnSpc>
                <a:spcPts val="4800"/>
              </a:lnSpc>
              <a:defRPr sz="4500" b="1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78DA2-1327-EC99-D4AA-C7F5C8419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7166" y="3809924"/>
            <a:ext cx="6495039" cy="936000"/>
          </a:xfrm>
          <a:ln w="22225">
            <a:solidFill>
              <a:schemeClr val="bg1"/>
            </a:solidFill>
          </a:ln>
        </p:spPr>
        <p:txBody>
          <a:bodyPr lIns="216000" tIns="108000" rIns="180000" bIns="108000" anchor="ctr">
            <a:noAutofit/>
          </a:bodyPr>
          <a:lstStyle>
            <a:lvl1pPr marL="0" indent="0" algn="l">
              <a:lnSpc>
                <a:spcPts val="4800"/>
              </a:lnSpc>
              <a:buNone/>
              <a:defRPr lang="en-GB" sz="4500" b="0" kern="1200" cap="all" spc="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A22715-27D4-498B-B4A5-D12836256E49}"/>
              </a:ext>
            </a:extLst>
          </p:cNvPr>
          <p:cNvSpPr txBox="1"/>
          <p:nvPr userDrawn="1"/>
        </p:nvSpPr>
        <p:spPr>
          <a:xfrm>
            <a:off x="482565" y="63048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2814257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ricks 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7D88-F850-0E13-8478-CED1B22B6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379" y="2146351"/>
            <a:ext cx="6249712" cy="1655999"/>
          </a:xfrm>
          <a:ln w="22225">
            <a:solidFill>
              <a:schemeClr val="bg1"/>
            </a:solidFill>
            <a:miter lim="800000"/>
          </a:ln>
        </p:spPr>
        <p:txBody>
          <a:bodyPr lIns="216000" tIns="144000" rIns="180000" bIns="108000" anchor="ctr"/>
          <a:lstStyle>
            <a:lvl1pPr algn="l">
              <a:lnSpc>
                <a:spcPts val="4800"/>
              </a:lnSpc>
              <a:defRPr sz="4500" b="1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78DA2-1327-EC99-D4AA-C7F5C8419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7166" y="3809924"/>
            <a:ext cx="6495039" cy="936000"/>
          </a:xfrm>
          <a:ln w="22225">
            <a:solidFill>
              <a:schemeClr val="bg1"/>
            </a:solidFill>
          </a:ln>
        </p:spPr>
        <p:txBody>
          <a:bodyPr lIns="216000" tIns="108000" rIns="180000" bIns="108000" anchor="ctr">
            <a:noAutofit/>
          </a:bodyPr>
          <a:lstStyle>
            <a:lvl1pPr marL="0" indent="0" algn="l">
              <a:lnSpc>
                <a:spcPts val="4800"/>
              </a:lnSpc>
              <a:buNone/>
              <a:defRPr lang="en-GB" sz="4500" b="0" kern="1200" cap="all" spc="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2FDCD7-6FE3-49DD-8A91-C45C3A3B7881}"/>
              </a:ext>
            </a:extLst>
          </p:cNvPr>
          <p:cNvSpPr txBox="1"/>
          <p:nvPr userDrawn="1"/>
        </p:nvSpPr>
        <p:spPr>
          <a:xfrm>
            <a:off x="482565" y="63048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801447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ricks 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7D88-F850-0E13-8478-CED1B22B6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379" y="2146351"/>
            <a:ext cx="6249712" cy="1655999"/>
          </a:xfrm>
          <a:ln w="22225">
            <a:solidFill>
              <a:schemeClr val="bg1"/>
            </a:solidFill>
            <a:miter lim="800000"/>
          </a:ln>
        </p:spPr>
        <p:txBody>
          <a:bodyPr lIns="216000" tIns="144000" rIns="180000" bIns="108000" anchor="ctr"/>
          <a:lstStyle>
            <a:lvl1pPr algn="l">
              <a:lnSpc>
                <a:spcPts val="4800"/>
              </a:lnSpc>
              <a:defRPr sz="4500" b="1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78DA2-1327-EC99-D4AA-C7F5C8419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7166" y="3809924"/>
            <a:ext cx="6495039" cy="936000"/>
          </a:xfrm>
          <a:ln w="22225">
            <a:solidFill>
              <a:schemeClr val="bg1"/>
            </a:solidFill>
          </a:ln>
        </p:spPr>
        <p:txBody>
          <a:bodyPr lIns="216000" tIns="108000" rIns="180000" bIns="108000" anchor="ctr">
            <a:noAutofit/>
          </a:bodyPr>
          <a:lstStyle>
            <a:lvl1pPr marL="0" indent="0" algn="l">
              <a:lnSpc>
                <a:spcPts val="4800"/>
              </a:lnSpc>
              <a:buNone/>
              <a:defRPr lang="en-GB" sz="4500" b="0" kern="1200" cap="all" spc="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6CBB3A-AC59-4E47-B30D-8E41A7E8514B}"/>
              </a:ext>
            </a:extLst>
          </p:cNvPr>
          <p:cNvSpPr txBox="1"/>
          <p:nvPr userDrawn="1"/>
        </p:nvSpPr>
        <p:spPr>
          <a:xfrm>
            <a:off x="482565" y="63048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37596324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rick 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7D88-F850-0E13-8478-CED1B22B6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516" y="2601000"/>
            <a:ext cx="4525415" cy="1655999"/>
          </a:xfrm>
          <a:ln w="22225">
            <a:solidFill>
              <a:schemeClr val="bg1"/>
            </a:solidFill>
            <a:miter lim="800000"/>
          </a:ln>
        </p:spPr>
        <p:txBody>
          <a:bodyPr lIns="216000" tIns="144000" rIns="180000" bIns="108000" anchor="ctr"/>
          <a:lstStyle>
            <a:lvl1pPr algn="l">
              <a:lnSpc>
                <a:spcPts val="4800"/>
              </a:lnSpc>
              <a:defRPr sz="4500" b="1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0DCDE3-CF74-47A8-98C6-F02FD9DE4918}"/>
              </a:ext>
            </a:extLst>
          </p:cNvPr>
          <p:cNvSpPr txBox="1"/>
          <p:nvPr userDrawn="1"/>
        </p:nvSpPr>
        <p:spPr>
          <a:xfrm>
            <a:off x="586516" y="6063400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4102904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rick 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7D88-F850-0E13-8478-CED1B22B6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516" y="2601000"/>
            <a:ext cx="4525415" cy="1655999"/>
          </a:xfrm>
          <a:ln w="22225">
            <a:solidFill>
              <a:schemeClr val="bg1"/>
            </a:solidFill>
            <a:miter lim="800000"/>
          </a:ln>
        </p:spPr>
        <p:txBody>
          <a:bodyPr lIns="216000" tIns="144000" rIns="180000" bIns="108000" anchor="ctr"/>
          <a:lstStyle>
            <a:lvl1pPr algn="l">
              <a:lnSpc>
                <a:spcPts val="4800"/>
              </a:lnSpc>
              <a:defRPr sz="4500" b="1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45EA6-22B1-4982-8281-0E188C897577}"/>
              </a:ext>
            </a:extLst>
          </p:cNvPr>
          <p:cNvSpPr txBox="1"/>
          <p:nvPr userDrawn="1"/>
        </p:nvSpPr>
        <p:spPr>
          <a:xfrm>
            <a:off x="586516" y="602156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37269916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rick C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7D88-F850-0E13-8478-CED1B22B6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516" y="2601000"/>
            <a:ext cx="4525415" cy="1655999"/>
          </a:xfrm>
          <a:ln w="22225">
            <a:solidFill>
              <a:schemeClr val="bg1"/>
            </a:solidFill>
            <a:miter lim="800000"/>
          </a:ln>
        </p:spPr>
        <p:txBody>
          <a:bodyPr lIns="216000" tIns="144000" rIns="180000" bIns="108000" anchor="ctr"/>
          <a:lstStyle>
            <a:lvl1pPr algn="l">
              <a:lnSpc>
                <a:spcPts val="4800"/>
              </a:lnSpc>
              <a:defRPr sz="4500" b="1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4294F7-BD27-4CA6-866B-EE8A55939E87}"/>
              </a:ext>
            </a:extLst>
          </p:cNvPr>
          <p:cNvSpPr txBox="1"/>
          <p:nvPr userDrawn="1"/>
        </p:nvSpPr>
        <p:spPr>
          <a:xfrm>
            <a:off x="586516" y="63048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3078996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rick 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7D88-F850-0E13-8478-CED1B22B6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516" y="2601000"/>
            <a:ext cx="4525415" cy="1655999"/>
          </a:xfrm>
          <a:ln w="22225">
            <a:solidFill>
              <a:schemeClr val="bg1"/>
            </a:solidFill>
            <a:miter lim="800000"/>
          </a:ln>
        </p:spPr>
        <p:txBody>
          <a:bodyPr lIns="216000" tIns="144000" rIns="180000" bIns="108000" anchor="ctr"/>
          <a:lstStyle>
            <a:lvl1pPr algn="l">
              <a:lnSpc>
                <a:spcPts val="4800"/>
              </a:lnSpc>
              <a:defRPr sz="4500" b="1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90680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rick 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7D88-F850-0E13-8478-CED1B22B6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516" y="2601000"/>
            <a:ext cx="4525415" cy="1655999"/>
          </a:xfrm>
          <a:ln w="22225">
            <a:solidFill>
              <a:schemeClr val="bg1"/>
            </a:solidFill>
            <a:miter lim="800000"/>
          </a:ln>
        </p:spPr>
        <p:txBody>
          <a:bodyPr lIns="216000" tIns="144000" rIns="180000" bIns="108000" anchor="ctr"/>
          <a:lstStyle>
            <a:lvl1pPr algn="l">
              <a:lnSpc>
                <a:spcPts val="4800"/>
              </a:lnSpc>
              <a:defRPr sz="4500" b="1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0F021E-B2C2-45AD-BBC6-05CB1E6916A0}"/>
              </a:ext>
            </a:extLst>
          </p:cNvPr>
          <p:cNvSpPr txBox="1"/>
          <p:nvPr userDrawn="1"/>
        </p:nvSpPr>
        <p:spPr>
          <a:xfrm>
            <a:off x="586516" y="6030800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30033821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F5347-27BB-E54A-156C-45DC33A5DF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accent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FC1F5-EB50-77F5-B0E2-7B0BD1385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569030"/>
            <a:ext cx="5400000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/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50"/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6582D9B-8CAB-1E57-6B19-BC160D18F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1413" y="-1"/>
            <a:ext cx="5970587" cy="6858001"/>
          </a:xfrm>
          <a:solidFill>
            <a:schemeClr val="bg1"/>
          </a:solidFill>
        </p:spPr>
        <p:txBody>
          <a:bodyPr lIns="360000" tIns="720000" rIns="360000"/>
          <a:lstStyle>
            <a:lvl1pPr algn="ctr">
              <a:defRPr sz="2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97A3ACD-DDB2-E245-0FEF-74C6D7359ED2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accent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</a:t>
            </a:r>
            <a:r>
              <a:rPr lang="en-GB" dirty="0" err="1"/>
              <a:t>LIne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74A5C8-A1C0-4D44-8A1B-D9591ED4D9E1}"/>
              </a:ext>
            </a:extLst>
          </p:cNvPr>
          <p:cNvSpPr txBox="1"/>
          <p:nvPr userDrawn="1"/>
        </p:nvSpPr>
        <p:spPr>
          <a:xfrm>
            <a:off x="482565" y="63651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1345032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7937D24-6126-D892-13B4-959C963FE7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8000" y="12700"/>
            <a:ext cx="4064000" cy="68453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1A117AE-FCC6-749B-F52A-DF3A7D7B164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66237" y="4604658"/>
            <a:ext cx="5157787" cy="1948542"/>
          </a:xfrm>
        </p:spPr>
        <p:txBody>
          <a:bodyPr anchor="t"/>
          <a:lstStyle>
            <a:lvl1pPr marL="0" indent="0">
              <a:lnSpc>
                <a:spcPts val="2100"/>
              </a:lnSpc>
              <a:spcBef>
                <a:spcPts val="0"/>
              </a:spcBef>
              <a:buNone/>
              <a:defRPr sz="19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82FBFE-8459-403E-0AD9-686748CA8F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808" y="583243"/>
            <a:ext cx="2705100" cy="68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5C6C59-66E7-003F-2F1C-A13E69E32290}"/>
              </a:ext>
            </a:extLst>
          </p:cNvPr>
          <p:cNvSpPr txBox="1"/>
          <p:nvPr userDrawn="1"/>
        </p:nvSpPr>
        <p:spPr>
          <a:xfrm>
            <a:off x="577806" y="3633381"/>
            <a:ext cx="2556000" cy="653238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  <p:txBody>
          <a:bodyPr wrap="square" lIns="216000" tIns="72000" rIns="180000" bIns="72000" rtlCol="0" anchor="ctr">
            <a:spAutoFit/>
          </a:bodyPr>
          <a:lstStyle/>
          <a:p>
            <a:r>
              <a:rPr lang="en-GB" sz="3300" b="1" cap="all" spc="100" baseline="0" dirty="0">
                <a:ln w="22225">
                  <a:noFill/>
                </a:ln>
                <a:solidFill>
                  <a:schemeClr val="bg1"/>
                </a:solidFill>
              </a:rPr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2502753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FC1F5-EB50-77F5-B0E2-7B0BD1385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570400"/>
            <a:ext cx="9144000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/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50"/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3B9DDB-E2A9-771A-828E-3C31D1527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accent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28342C6-7CE7-6E14-3696-9F897E3BDE9E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accent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</a:t>
            </a:r>
            <a:r>
              <a:rPr lang="en-GB" dirty="0" err="1"/>
              <a:t>LIne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BB754C-D5D1-4AE6-9218-735EB112C9CE}"/>
              </a:ext>
            </a:extLst>
          </p:cNvPr>
          <p:cNvSpPr txBox="1"/>
          <p:nvPr userDrawn="1"/>
        </p:nvSpPr>
        <p:spPr>
          <a:xfrm>
            <a:off x="482565" y="63651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26089854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FC1F5-EB50-77F5-B0E2-7B0BD1385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2570401"/>
            <a:ext cx="5400000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/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50"/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50DEA2-62E8-1869-CAA9-DB16E4844D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16003" y="2570400"/>
            <a:ext cx="5400000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/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50"/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A860953-899D-582B-E437-0619B0ACFB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accent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3F9325-93D3-B424-D616-55A1EBD7BB8D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accent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</a:t>
            </a:r>
            <a:r>
              <a:rPr lang="en-GB" dirty="0" err="1"/>
              <a:t>LIne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5442CB-9970-40EE-AC32-57C5AD646EAE}"/>
              </a:ext>
            </a:extLst>
          </p:cNvPr>
          <p:cNvSpPr txBox="1"/>
          <p:nvPr userDrawn="1"/>
        </p:nvSpPr>
        <p:spPr>
          <a:xfrm>
            <a:off x="482565" y="63651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4593921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FC1F5-EB50-77F5-B0E2-7B0BD1385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2570399"/>
            <a:ext cx="3528000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/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50"/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50DEA2-62E8-1869-CAA9-DB16E4844D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32000" y="2570400"/>
            <a:ext cx="3528000" cy="370799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/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50"/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BAA5ABC-68D0-6739-9966-519E61A568F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88001" y="2570400"/>
            <a:ext cx="3528000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/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50"/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3A724E-8548-CC2B-AD54-B03E30F8B6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accent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E909A46-CF38-D937-DAC7-EE2A06EDFF1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accent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</a:t>
            </a:r>
            <a:r>
              <a:rPr lang="en-GB" dirty="0" err="1"/>
              <a:t>LIne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95BAF7-9903-4EFA-B4C2-E2C889A46CAC}"/>
              </a:ext>
            </a:extLst>
          </p:cNvPr>
          <p:cNvSpPr txBox="1"/>
          <p:nvPr userDrawn="1"/>
        </p:nvSpPr>
        <p:spPr>
          <a:xfrm>
            <a:off x="482565" y="63651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22353182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FC1F5-EB50-77F5-B0E2-7B0BD1385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2570400"/>
            <a:ext cx="2015999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/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50"/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50DEA2-62E8-1869-CAA9-DB16E4844D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831999" y="2570400"/>
            <a:ext cx="2015999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/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50"/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BAA5ABC-68D0-6739-9966-519E61A568F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087999" y="2569107"/>
            <a:ext cx="2015999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/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50"/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4E5C071-7AFD-023F-4279-CCC2DA228D4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344000" y="2569107"/>
            <a:ext cx="2015999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/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50"/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6AA8D0-731C-FC94-2DC4-026D88C0BAD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600001" y="2569107"/>
            <a:ext cx="2015999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/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50"/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8FF6B8-BFDC-0E3A-6B80-D4496C1CDC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accent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E9FDE3D-EE14-823F-9A7F-B49CB50D508C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accent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</a:t>
            </a:r>
            <a:r>
              <a:rPr lang="en-GB" dirty="0" err="1"/>
              <a:t>LIne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CD64C1-5890-4254-BFEC-076E78265FB4}"/>
              </a:ext>
            </a:extLst>
          </p:cNvPr>
          <p:cNvSpPr txBox="1"/>
          <p:nvPr userDrawn="1"/>
        </p:nvSpPr>
        <p:spPr>
          <a:xfrm>
            <a:off x="482565" y="63651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42909000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DA85699-0034-7047-DDA9-21C1135F0E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6263" y="2570400"/>
            <a:ext cx="11039475" cy="3708000"/>
          </a:xfrm>
        </p:spPr>
        <p:txBody>
          <a:bodyPr lIns="720000" tIns="360000" rIns="720000"/>
          <a:lstStyle>
            <a:lvl1pPr algn="ctr">
              <a:defRPr sz="2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D862C-2A1D-413A-FD85-0CB6EE40E5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accent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C9B76DC-1A7A-911E-64FE-F2C41690105D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accent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</a:t>
            </a:r>
            <a:r>
              <a:rPr lang="en-GB" dirty="0" err="1"/>
              <a:t>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27065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C0C8962-8988-0519-E7A7-FE215705A8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accent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A65A336-7955-8C45-7D58-CC4B76AA2575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accent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C2CA7E-B6A2-4BF5-9FF4-4DFCBEC5D55B}"/>
              </a:ext>
            </a:extLst>
          </p:cNvPr>
          <p:cNvSpPr txBox="1"/>
          <p:nvPr userDrawn="1"/>
        </p:nvSpPr>
        <p:spPr>
          <a:xfrm>
            <a:off x="482565" y="63651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7495593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B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F5347-27BB-E54A-156C-45DC33A5DF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bg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FC1F5-EB50-77F5-B0E2-7B0BD1385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569030"/>
            <a:ext cx="5400000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6582D9B-8CAB-1E57-6B19-BC160D18F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1413" y="-1"/>
            <a:ext cx="5970587" cy="6858001"/>
          </a:xfrm>
          <a:solidFill>
            <a:schemeClr val="bg1"/>
          </a:solidFill>
        </p:spPr>
        <p:txBody>
          <a:bodyPr lIns="360000" tIns="720000" rIns="360000"/>
          <a:lstStyle>
            <a:lvl1pPr algn="ctr">
              <a:defRPr sz="2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97A3ACD-DDB2-E245-0FEF-74C6D7359ED2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bg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1B7F2F-C8DA-4225-AE8E-C9CBDCED47A6}"/>
              </a:ext>
            </a:extLst>
          </p:cNvPr>
          <p:cNvSpPr txBox="1"/>
          <p:nvPr userDrawn="1"/>
        </p:nvSpPr>
        <p:spPr>
          <a:xfrm>
            <a:off x="482565" y="63651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36127257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FC1F5-EB50-77F5-B0E2-7B0BD1385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570400"/>
            <a:ext cx="9144000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3B9DDB-E2A9-771A-828E-3C31D1527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bg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28342C6-7CE7-6E14-3696-9F897E3BDE9E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bg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BB0C1F-D437-46A0-AC06-B4E3980F544C}"/>
              </a:ext>
            </a:extLst>
          </p:cNvPr>
          <p:cNvSpPr txBox="1"/>
          <p:nvPr userDrawn="1"/>
        </p:nvSpPr>
        <p:spPr>
          <a:xfrm>
            <a:off x="482565" y="63651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17128112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FC1F5-EB50-77F5-B0E2-7B0BD1385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2570401"/>
            <a:ext cx="5400000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50DEA2-62E8-1869-CAA9-DB16E4844D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16003" y="2570400"/>
            <a:ext cx="5400000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A860953-899D-582B-E437-0619B0ACFB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bg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3F9325-93D3-B424-D616-55A1EBD7BB8D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bg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5FD65E-7E91-4D4A-AE15-FAE4802BFB60}"/>
              </a:ext>
            </a:extLst>
          </p:cNvPr>
          <p:cNvSpPr txBox="1"/>
          <p:nvPr userDrawn="1"/>
        </p:nvSpPr>
        <p:spPr>
          <a:xfrm>
            <a:off x="482565" y="63651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10601963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B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FC1F5-EB50-77F5-B0E2-7B0BD1385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2570399"/>
            <a:ext cx="3528000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50DEA2-62E8-1869-CAA9-DB16E4844D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32000" y="2570400"/>
            <a:ext cx="3528000" cy="370799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BAA5ABC-68D0-6739-9966-519E61A568F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88001" y="2570400"/>
            <a:ext cx="3528000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3A724E-8548-CC2B-AD54-B03E30F8B6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bg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E909A46-CF38-D937-DAC7-EE2A06EDFF1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bg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C7F33-AD2C-4F31-8728-281CB213974C}"/>
              </a:ext>
            </a:extLst>
          </p:cNvPr>
          <p:cNvSpPr txBox="1"/>
          <p:nvPr userDrawn="1"/>
        </p:nvSpPr>
        <p:spPr>
          <a:xfrm>
            <a:off x="482565" y="63651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1462584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1A117AE-FCC6-749B-F52A-DF3A7D7B164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66237" y="4713514"/>
            <a:ext cx="5157787" cy="1839686"/>
          </a:xfrm>
        </p:spPr>
        <p:txBody>
          <a:bodyPr anchor="t"/>
          <a:lstStyle>
            <a:lvl1pPr marL="0" indent="0">
              <a:lnSpc>
                <a:spcPts val="2100"/>
              </a:lnSpc>
              <a:spcBef>
                <a:spcPts val="0"/>
              </a:spcBef>
              <a:buNone/>
              <a:defRPr sz="19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82FBFE-8459-403E-0AD9-686748CA8F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7808" y="583243"/>
            <a:ext cx="2705100" cy="68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5C6C59-66E7-003F-2F1C-A13E69E32290}"/>
              </a:ext>
            </a:extLst>
          </p:cNvPr>
          <p:cNvSpPr txBox="1"/>
          <p:nvPr userDrawn="1"/>
        </p:nvSpPr>
        <p:spPr>
          <a:xfrm>
            <a:off x="4588760" y="3069000"/>
            <a:ext cx="3014480" cy="653238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  <p:txBody>
          <a:bodyPr wrap="square" lIns="216000" tIns="72000" rIns="180000" bIns="72000" rtlCol="0" anchor="ctr">
            <a:spAutoFit/>
          </a:bodyPr>
          <a:lstStyle/>
          <a:p>
            <a:pPr algn="ctr"/>
            <a:r>
              <a:rPr lang="en-GB" sz="3300" b="1" cap="all" spc="100" baseline="0" dirty="0">
                <a:ln w="22225">
                  <a:noFill/>
                </a:ln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949879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FC1F5-EB50-77F5-B0E2-7B0BD1385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2570400"/>
            <a:ext cx="2015999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50DEA2-62E8-1869-CAA9-DB16E4844D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831999" y="2570400"/>
            <a:ext cx="2015999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BAA5ABC-68D0-6739-9966-519E61A568F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087999" y="2569107"/>
            <a:ext cx="2015999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4E5C071-7AFD-023F-4279-CCC2DA228D4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344000" y="2569107"/>
            <a:ext cx="2015999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6AA8D0-731C-FC94-2DC4-026D88C0BAD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600001" y="2569107"/>
            <a:ext cx="2015999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8FF6B8-BFDC-0E3A-6B80-D4496C1CDC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bg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E9FDE3D-EE14-823F-9A7F-B49CB50D508C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bg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line</a:t>
            </a:r>
          </a:p>
        </p:txBody>
      </p:sp>
    </p:spTree>
    <p:extLst>
      <p:ext uri="{BB962C8B-B14F-4D97-AF65-F5344CB8AC3E}">
        <p14:creationId xmlns:p14="http://schemas.microsoft.com/office/powerpoint/2010/main" val="15387609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DA85699-0034-7047-DDA9-21C1135F0E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6263" y="2570400"/>
            <a:ext cx="11039475" cy="3708000"/>
          </a:xfrm>
        </p:spPr>
        <p:txBody>
          <a:bodyPr lIns="720000" tIns="360000" rIns="720000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D862C-2A1D-413A-FD85-0CB6EE40E5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bg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C9B76DC-1A7A-911E-64FE-F2C41690105D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bg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6822D-CB48-4122-8DA5-0B187C1FD255}"/>
              </a:ext>
            </a:extLst>
          </p:cNvPr>
          <p:cNvSpPr txBox="1"/>
          <p:nvPr userDrawn="1"/>
        </p:nvSpPr>
        <p:spPr>
          <a:xfrm>
            <a:off x="482565" y="63651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25276215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C0C8962-8988-0519-E7A7-FE215705A8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bg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A65A336-7955-8C45-7D58-CC4B76AA2575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bg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0EA486-D815-4BA3-9DF1-DDEFA0780E28}"/>
              </a:ext>
            </a:extLst>
          </p:cNvPr>
          <p:cNvSpPr txBox="1"/>
          <p:nvPr userDrawn="1"/>
        </p:nvSpPr>
        <p:spPr>
          <a:xfrm>
            <a:off x="482565" y="63651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20852142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C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F5347-27BB-E54A-156C-45DC33A5DF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bg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FC1F5-EB50-77F5-B0E2-7B0BD1385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569030"/>
            <a:ext cx="5400000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6582D9B-8CAB-1E57-6B19-BC160D18F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1413" y="-1"/>
            <a:ext cx="5970587" cy="6858001"/>
          </a:xfrm>
          <a:solidFill>
            <a:schemeClr val="bg1"/>
          </a:solidFill>
        </p:spPr>
        <p:txBody>
          <a:bodyPr lIns="360000" tIns="720000" rIns="360000"/>
          <a:lstStyle>
            <a:lvl1pPr algn="ctr">
              <a:defRPr sz="2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97A3ACD-DDB2-E245-0FEF-74C6D7359ED2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bg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ADE961-31DB-4135-B3AC-B5A65742DD83}"/>
              </a:ext>
            </a:extLst>
          </p:cNvPr>
          <p:cNvSpPr txBox="1"/>
          <p:nvPr userDrawn="1"/>
        </p:nvSpPr>
        <p:spPr>
          <a:xfrm>
            <a:off x="482565" y="63651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35804971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FC1F5-EB50-77F5-B0E2-7B0BD1385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570400"/>
            <a:ext cx="9144000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3B9DDB-E2A9-771A-828E-3C31D1527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bg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28342C6-7CE7-6E14-3696-9F897E3BDE9E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bg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EDCC6-C0C3-419B-A0FD-DC2EC7CFDC11}"/>
              </a:ext>
            </a:extLst>
          </p:cNvPr>
          <p:cNvSpPr txBox="1"/>
          <p:nvPr userDrawn="1"/>
        </p:nvSpPr>
        <p:spPr>
          <a:xfrm>
            <a:off x="482565" y="63651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16017720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C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FC1F5-EB50-77F5-B0E2-7B0BD1385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2570401"/>
            <a:ext cx="5400000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50DEA2-62E8-1869-CAA9-DB16E4844D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16003" y="2570400"/>
            <a:ext cx="5400000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A860953-899D-582B-E437-0619B0ACFB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bg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3F9325-93D3-B424-D616-55A1EBD7BB8D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bg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A51D00-20CD-44BF-B373-0D2241E290BC}"/>
              </a:ext>
            </a:extLst>
          </p:cNvPr>
          <p:cNvSpPr txBox="1"/>
          <p:nvPr userDrawn="1"/>
        </p:nvSpPr>
        <p:spPr>
          <a:xfrm>
            <a:off x="482565" y="63651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27149420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C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FC1F5-EB50-77F5-B0E2-7B0BD1385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2570399"/>
            <a:ext cx="3528000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50DEA2-62E8-1869-CAA9-DB16E4844D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32000" y="2570400"/>
            <a:ext cx="3528000" cy="370799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BAA5ABC-68D0-6739-9966-519E61A568F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88001" y="2570400"/>
            <a:ext cx="3528000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3A724E-8548-CC2B-AD54-B03E30F8B6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bg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E909A46-CF38-D937-DAC7-EE2A06EDFF1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bg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3279EA-ACE9-44D4-B16E-1EEDD910150C}"/>
              </a:ext>
            </a:extLst>
          </p:cNvPr>
          <p:cNvSpPr txBox="1"/>
          <p:nvPr userDrawn="1"/>
        </p:nvSpPr>
        <p:spPr>
          <a:xfrm>
            <a:off x="482565" y="63651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26279075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C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FC1F5-EB50-77F5-B0E2-7B0BD1385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2570400"/>
            <a:ext cx="2015999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50DEA2-62E8-1869-CAA9-DB16E4844D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831999" y="2570400"/>
            <a:ext cx="2015999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BAA5ABC-68D0-6739-9966-519E61A568F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087999" y="2569107"/>
            <a:ext cx="2015999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4E5C071-7AFD-023F-4279-CCC2DA228D4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344000" y="2569107"/>
            <a:ext cx="2015999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6AA8D0-731C-FC94-2DC4-026D88C0BAD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600001" y="2569107"/>
            <a:ext cx="2015999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8FF6B8-BFDC-0E3A-6B80-D4496C1CDC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bg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E9FDE3D-EE14-823F-9A7F-B49CB50D508C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bg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line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7ED6C4-CAD5-4328-8368-F7D811B78D25}"/>
              </a:ext>
            </a:extLst>
          </p:cNvPr>
          <p:cNvSpPr txBox="1"/>
          <p:nvPr userDrawn="1"/>
        </p:nvSpPr>
        <p:spPr>
          <a:xfrm>
            <a:off x="482565" y="63651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8227407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DA85699-0034-7047-DDA9-21C1135F0E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6263" y="2570400"/>
            <a:ext cx="11039475" cy="3708000"/>
          </a:xfrm>
        </p:spPr>
        <p:txBody>
          <a:bodyPr lIns="720000" tIns="360000" rIns="720000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D862C-2A1D-413A-FD85-0CB6EE40E5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bg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C9B76DC-1A7A-911E-64FE-F2C41690105D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bg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B55EF7-A714-49A3-A0B8-F3DB825EC1A8}"/>
              </a:ext>
            </a:extLst>
          </p:cNvPr>
          <p:cNvSpPr txBox="1"/>
          <p:nvPr userDrawn="1"/>
        </p:nvSpPr>
        <p:spPr>
          <a:xfrm>
            <a:off x="482565" y="63651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706104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C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C0C8962-8988-0519-E7A7-FE215705A8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bg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A65A336-7955-8C45-7D58-CC4B76AA2575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bg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B13A90-09D7-45B6-9682-E041325AF854}"/>
              </a:ext>
            </a:extLst>
          </p:cNvPr>
          <p:cNvSpPr txBox="1"/>
          <p:nvPr userDrawn="1"/>
        </p:nvSpPr>
        <p:spPr>
          <a:xfrm>
            <a:off x="482565" y="63651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762533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1A117AE-FCC6-749B-F52A-DF3A7D7B164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66237" y="4713514"/>
            <a:ext cx="5157787" cy="1839686"/>
          </a:xfrm>
        </p:spPr>
        <p:txBody>
          <a:bodyPr anchor="t"/>
          <a:lstStyle>
            <a:lvl1pPr marL="0" indent="0">
              <a:lnSpc>
                <a:spcPts val="2100"/>
              </a:lnSpc>
              <a:spcBef>
                <a:spcPts val="0"/>
              </a:spcBef>
              <a:buNone/>
              <a:defRPr sz="19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82FBFE-8459-403E-0AD9-686748CA8F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7808" y="583243"/>
            <a:ext cx="2705100" cy="68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5C6C59-66E7-003F-2F1C-A13E69E32290}"/>
              </a:ext>
            </a:extLst>
          </p:cNvPr>
          <p:cNvSpPr txBox="1"/>
          <p:nvPr userDrawn="1"/>
        </p:nvSpPr>
        <p:spPr>
          <a:xfrm>
            <a:off x="3942098" y="3069000"/>
            <a:ext cx="4307805" cy="653238"/>
          </a:xfrm>
          <a:prstGeom prst="rect">
            <a:avLst/>
          </a:prstGeom>
          <a:noFill/>
          <a:ln w="22225">
            <a:solidFill>
              <a:schemeClr val="bg1"/>
            </a:solidFill>
          </a:ln>
        </p:spPr>
        <p:txBody>
          <a:bodyPr wrap="square" lIns="216000" tIns="72000" rIns="180000" bIns="72000" rtlCol="0" anchor="ctr">
            <a:spAutoFit/>
          </a:bodyPr>
          <a:lstStyle/>
          <a:p>
            <a:pPr algn="ctr"/>
            <a:r>
              <a:rPr lang="en-GB" sz="3300" b="1" cap="all" spc="100" baseline="0" dirty="0">
                <a:ln w="22225">
                  <a:noFill/>
                </a:ln>
                <a:solidFill>
                  <a:schemeClr val="bg1"/>
                </a:solidFill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31147355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F5347-27BB-E54A-156C-45DC33A5DF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bg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FC1F5-EB50-77F5-B0E2-7B0BD1385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569030"/>
            <a:ext cx="5400000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6582D9B-8CAB-1E57-6B19-BC160D18F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1413" y="-1"/>
            <a:ext cx="5970587" cy="6858001"/>
          </a:xfrm>
          <a:solidFill>
            <a:schemeClr val="bg1"/>
          </a:solidFill>
        </p:spPr>
        <p:txBody>
          <a:bodyPr lIns="360000" tIns="720000" rIns="360000"/>
          <a:lstStyle>
            <a:lvl1pPr algn="ctr">
              <a:defRPr sz="2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97A3ACD-DDB2-E245-0FEF-74C6D7359ED2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bg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62B5C7-8471-4DAF-A115-4DF78899FCBB}"/>
              </a:ext>
            </a:extLst>
          </p:cNvPr>
          <p:cNvSpPr txBox="1"/>
          <p:nvPr userDrawn="1"/>
        </p:nvSpPr>
        <p:spPr>
          <a:xfrm>
            <a:off x="482565" y="63651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430907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FC1F5-EB50-77F5-B0E2-7B0BD1385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570400"/>
            <a:ext cx="9144000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3B9DDB-E2A9-771A-828E-3C31D1527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bg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28342C6-7CE7-6E14-3696-9F897E3BDE9E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bg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91B2D2-1C9A-4B15-A2C7-E0EE6AB90CCB}"/>
              </a:ext>
            </a:extLst>
          </p:cNvPr>
          <p:cNvSpPr txBox="1"/>
          <p:nvPr userDrawn="1"/>
        </p:nvSpPr>
        <p:spPr>
          <a:xfrm>
            <a:off x="482565" y="63651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19115800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FC1F5-EB50-77F5-B0E2-7B0BD1385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2570401"/>
            <a:ext cx="5400000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50DEA2-62E8-1869-CAA9-DB16E4844D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16003" y="2570400"/>
            <a:ext cx="5400000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A860953-899D-582B-E437-0619B0ACFB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bg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3F9325-93D3-B424-D616-55A1EBD7BB8D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bg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D081E4-BE55-4FE2-9FBF-2770626F85EA}"/>
              </a:ext>
            </a:extLst>
          </p:cNvPr>
          <p:cNvSpPr txBox="1"/>
          <p:nvPr userDrawn="1"/>
        </p:nvSpPr>
        <p:spPr>
          <a:xfrm>
            <a:off x="482565" y="63651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11782026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FC1F5-EB50-77F5-B0E2-7B0BD1385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2570399"/>
            <a:ext cx="3528000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50DEA2-62E8-1869-CAA9-DB16E4844D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32000" y="2570400"/>
            <a:ext cx="3528000" cy="370799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BAA5ABC-68D0-6739-9966-519E61A568F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88001" y="2570400"/>
            <a:ext cx="3528000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3A724E-8548-CC2B-AD54-B03E30F8B6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bg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E909A46-CF38-D937-DAC7-EE2A06EDFF1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bg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CD66DF-FB7A-4586-89F3-1F4D0A6F2EB1}"/>
              </a:ext>
            </a:extLst>
          </p:cNvPr>
          <p:cNvSpPr txBox="1"/>
          <p:nvPr userDrawn="1"/>
        </p:nvSpPr>
        <p:spPr>
          <a:xfrm>
            <a:off x="482565" y="63651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12916606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FC1F5-EB50-77F5-B0E2-7B0BD1385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2570400"/>
            <a:ext cx="2015999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50DEA2-62E8-1869-CAA9-DB16E4844D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831999" y="2570400"/>
            <a:ext cx="2015999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BAA5ABC-68D0-6739-9966-519E61A568F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087999" y="2569107"/>
            <a:ext cx="2015999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4E5C071-7AFD-023F-4279-CCC2DA228D4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344000" y="2569107"/>
            <a:ext cx="2015999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6AA8D0-731C-FC94-2DC4-026D88C0BAD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600001" y="2569107"/>
            <a:ext cx="2015999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8FF6B8-BFDC-0E3A-6B80-D4496C1CDC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bg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E9FDE3D-EE14-823F-9A7F-B49CB50D508C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bg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line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3318B3-C2C8-4984-B7A7-3C3A297A1DB7}"/>
              </a:ext>
            </a:extLst>
          </p:cNvPr>
          <p:cNvSpPr txBox="1"/>
          <p:nvPr userDrawn="1"/>
        </p:nvSpPr>
        <p:spPr>
          <a:xfrm>
            <a:off x="482565" y="63651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16635454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DA85699-0034-7047-DDA9-21C1135F0E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6263" y="2570400"/>
            <a:ext cx="11039475" cy="3708000"/>
          </a:xfrm>
        </p:spPr>
        <p:txBody>
          <a:bodyPr lIns="720000" tIns="360000" rIns="720000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D862C-2A1D-413A-FD85-0CB6EE40E5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bg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C9B76DC-1A7A-911E-64FE-F2C41690105D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bg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C40A88-5DF7-48DF-8465-5EFFE64E920C}"/>
              </a:ext>
            </a:extLst>
          </p:cNvPr>
          <p:cNvSpPr txBox="1"/>
          <p:nvPr userDrawn="1"/>
        </p:nvSpPr>
        <p:spPr>
          <a:xfrm>
            <a:off x="482565" y="63651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31251997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C0C8962-8988-0519-E7A7-FE215705A8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bg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A65A336-7955-8C45-7D58-CC4B76AA2575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bg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line</a:t>
            </a:r>
          </a:p>
        </p:txBody>
      </p:sp>
    </p:spTree>
    <p:extLst>
      <p:ext uri="{BB962C8B-B14F-4D97-AF65-F5344CB8AC3E}">
        <p14:creationId xmlns:p14="http://schemas.microsoft.com/office/powerpoint/2010/main" val="101570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F5347-27BB-E54A-156C-45DC33A5DF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bg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FC1F5-EB50-77F5-B0E2-7B0BD1385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569030"/>
            <a:ext cx="5400000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6582D9B-8CAB-1E57-6B19-BC160D18F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1413" y="-1"/>
            <a:ext cx="5970587" cy="6858001"/>
          </a:xfrm>
          <a:solidFill>
            <a:schemeClr val="bg1"/>
          </a:solidFill>
        </p:spPr>
        <p:txBody>
          <a:bodyPr lIns="360000" tIns="720000" rIns="360000"/>
          <a:lstStyle>
            <a:lvl1pPr algn="ctr">
              <a:defRPr sz="2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97A3ACD-DDB2-E245-0FEF-74C6D7359ED2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bg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EC23CA-8114-42BC-8B4B-52721F53ABE8}"/>
              </a:ext>
            </a:extLst>
          </p:cNvPr>
          <p:cNvSpPr txBox="1"/>
          <p:nvPr userDrawn="1"/>
        </p:nvSpPr>
        <p:spPr>
          <a:xfrm>
            <a:off x="482565" y="63651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19325183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FC1F5-EB50-77F5-B0E2-7B0BD1385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570400"/>
            <a:ext cx="9144000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3B9DDB-E2A9-771A-828E-3C31D1527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bg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28342C6-7CE7-6E14-3696-9F897E3BDE9E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bg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E991B1-2DDB-45F9-9FF6-2B5683CCE3D9}"/>
              </a:ext>
            </a:extLst>
          </p:cNvPr>
          <p:cNvSpPr txBox="1"/>
          <p:nvPr userDrawn="1"/>
        </p:nvSpPr>
        <p:spPr>
          <a:xfrm>
            <a:off x="482565" y="63651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28895243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FC1F5-EB50-77F5-B0E2-7B0BD1385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2570401"/>
            <a:ext cx="5400000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50DEA2-62E8-1869-CAA9-DB16E4844D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16003" y="2570400"/>
            <a:ext cx="5400000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A860953-899D-582B-E437-0619B0ACFB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bg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3F9325-93D3-B424-D616-55A1EBD7BB8D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bg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Line</a:t>
            </a:r>
          </a:p>
        </p:txBody>
      </p:sp>
    </p:spTree>
    <p:extLst>
      <p:ext uri="{BB962C8B-B14F-4D97-AF65-F5344CB8AC3E}">
        <p14:creationId xmlns:p14="http://schemas.microsoft.com/office/powerpoint/2010/main" val="1163754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7D88-F850-0E13-8478-CED1B22B68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1841500"/>
            <a:ext cx="1944000" cy="685800"/>
          </a:xfrm>
          <a:ln w="22225">
            <a:solidFill>
              <a:schemeClr val="bg1"/>
            </a:solidFill>
          </a:ln>
        </p:spPr>
        <p:txBody>
          <a:bodyPr lIns="216000" tIns="108000" rIns="216000" bIns="108000" anchor="t"/>
          <a:lstStyle>
            <a:lvl1pPr algn="l">
              <a:defRPr sz="345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78DA2-1327-EC99-D4AA-C7F5C8419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00" y="2880000"/>
            <a:ext cx="9221143" cy="3430586"/>
          </a:xfrm>
        </p:spPr>
        <p:txBody>
          <a:bodyPr/>
          <a:lstStyle>
            <a:lvl1pPr marL="0" indent="0" algn="l">
              <a:lnSpc>
                <a:spcPts val="3100"/>
              </a:lnSpc>
              <a:spcBef>
                <a:spcPts val="0"/>
              </a:spcBef>
              <a:spcAft>
                <a:spcPts val="700"/>
              </a:spcAft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5D5D48-AF54-4B5D-9A7F-8441757D5C3E}"/>
              </a:ext>
            </a:extLst>
          </p:cNvPr>
          <p:cNvSpPr txBox="1"/>
          <p:nvPr userDrawn="1"/>
        </p:nvSpPr>
        <p:spPr>
          <a:xfrm>
            <a:off x="482565" y="63048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7733634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FC1F5-EB50-77F5-B0E2-7B0BD1385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2570399"/>
            <a:ext cx="3528000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50DEA2-62E8-1869-CAA9-DB16E4844D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32000" y="2570400"/>
            <a:ext cx="3528000" cy="370799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BAA5ABC-68D0-6739-9966-519E61A568F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88001" y="2570400"/>
            <a:ext cx="3528000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3A724E-8548-CC2B-AD54-B03E30F8B6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bg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E909A46-CF38-D937-DAC7-EE2A06EDFF1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bg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Line</a:t>
            </a:r>
          </a:p>
        </p:txBody>
      </p:sp>
    </p:spTree>
    <p:extLst>
      <p:ext uri="{BB962C8B-B14F-4D97-AF65-F5344CB8AC3E}">
        <p14:creationId xmlns:p14="http://schemas.microsoft.com/office/powerpoint/2010/main" val="17253403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FC1F5-EB50-77F5-B0E2-7B0BD1385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2570400"/>
            <a:ext cx="2015999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50DEA2-62E8-1869-CAA9-DB16E4844D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831999" y="2570400"/>
            <a:ext cx="2015999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BAA5ABC-68D0-6739-9966-519E61A568F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087999" y="2569107"/>
            <a:ext cx="2015999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4E5C071-7AFD-023F-4279-CCC2DA228D4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344000" y="2569107"/>
            <a:ext cx="2015999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6AA8D0-731C-FC94-2DC4-026D88C0BAD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600001" y="2569107"/>
            <a:ext cx="2015999" cy="37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1pPr>
            <a:lvl2pPr marL="181800" indent="-180000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50">
                <a:solidFill>
                  <a:schemeClr val="bg1"/>
                </a:solidFill>
              </a:defRPr>
            </a:lvl2pPr>
            <a:lvl3pPr marL="180000" indent="0">
              <a:lnSpc>
                <a:spcPct val="100000"/>
              </a:lnSpc>
              <a:spcBef>
                <a:spcPts val="0"/>
              </a:spcBef>
              <a:buNone/>
              <a:defRPr sz="18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 marL="144000" indent="-144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8FF6B8-BFDC-0E3A-6B80-D4496C1CDC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bg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E9FDE3D-EE14-823F-9A7F-B49CB50D508C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bg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line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F2D23F-5AD6-4DCF-A609-C4D76B4F538F}"/>
              </a:ext>
            </a:extLst>
          </p:cNvPr>
          <p:cNvSpPr txBox="1"/>
          <p:nvPr userDrawn="1"/>
        </p:nvSpPr>
        <p:spPr>
          <a:xfrm>
            <a:off x="482565" y="63651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21187584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DA85699-0034-7047-DDA9-21C1135F0E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6263" y="2570400"/>
            <a:ext cx="11039475" cy="3708000"/>
          </a:xfrm>
        </p:spPr>
        <p:txBody>
          <a:bodyPr lIns="720000" tIns="360000" rIns="720000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D862C-2A1D-413A-FD85-0CB6EE40E5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bg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C9B76DC-1A7A-911E-64FE-F2C41690105D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bg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7D1DAF-A9AC-4868-820F-8CA195978CD5}"/>
              </a:ext>
            </a:extLst>
          </p:cNvPr>
          <p:cNvSpPr txBox="1"/>
          <p:nvPr userDrawn="1"/>
        </p:nvSpPr>
        <p:spPr>
          <a:xfrm>
            <a:off x="482565" y="63651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16569841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C0C8962-8988-0519-E7A7-FE215705A8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7970"/>
            <a:ext cx="3064183" cy="720001"/>
          </a:xfrm>
          <a:ln w="25400">
            <a:solidFill>
              <a:schemeClr val="bg1"/>
            </a:solidFill>
          </a:ln>
        </p:spPr>
        <p:txBody>
          <a:bodyPr lIns="216000" tIns="108000" rIns="216000" bIns="108000" anchor="ctr"/>
          <a:lstStyle>
            <a:lvl1pPr algn="l">
              <a:lnSpc>
                <a:spcPct val="100000"/>
              </a:lnSpc>
              <a:defRPr sz="33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A65A336-7955-8C45-7D58-CC4B76AA2575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1822027" y="1297971"/>
            <a:ext cx="3394407" cy="720000"/>
          </a:xfrm>
          <a:ln w="25400">
            <a:solidFill>
              <a:schemeClr val="bg1"/>
            </a:solidFill>
          </a:ln>
        </p:spPr>
        <p:txBody>
          <a:bodyPr lIns="216000" tIns="108000" rIns="180000" bIns="108000">
            <a:noAutofit/>
          </a:bodyPr>
          <a:lstStyle>
            <a:lvl1pPr marL="0" indent="0" algn="l">
              <a:buNone/>
              <a:defRPr lang="en-GB" sz="3300" b="0" kern="1200" cap="all" spc="10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Second 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96C5C7-3B94-4330-ABD5-35BFDA66D68A}"/>
              </a:ext>
            </a:extLst>
          </p:cNvPr>
          <p:cNvSpPr txBox="1"/>
          <p:nvPr userDrawn="1"/>
        </p:nvSpPr>
        <p:spPr>
          <a:xfrm>
            <a:off x="482565" y="63651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11393466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s (DO NOT US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F5347-27BB-E54A-156C-45DC33A5D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577970"/>
            <a:ext cx="5400000" cy="905773"/>
          </a:xfrm>
        </p:spPr>
        <p:txBody>
          <a:bodyPr anchor="t"/>
          <a:lstStyle>
            <a:lvl1pPr>
              <a:lnSpc>
                <a:spcPts val="2900"/>
              </a:lnSpc>
              <a:defRPr sz="29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37CF06-C6C0-4F30-8F0B-4CD03E159BF6}"/>
              </a:ext>
            </a:extLst>
          </p:cNvPr>
          <p:cNvSpPr txBox="1"/>
          <p:nvPr userDrawn="1"/>
        </p:nvSpPr>
        <p:spPr>
          <a:xfrm>
            <a:off x="482565" y="63651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3530390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7D88-F850-0E13-8478-CED1B22B68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1841500"/>
            <a:ext cx="1944000" cy="685800"/>
          </a:xfrm>
          <a:ln w="22225">
            <a:solidFill>
              <a:schemeClr val="bg1"/>
            </a:solidFill>
          </a:ln>
        </p:spPr>
        <p:txBody>
          <a:bodyPr lIns="216000" tIns="108000" rIns="216000" bIns="108000" anchor="t"/>
          <a:lstStyle>
            <a:lvl1pPr algn="l">
              <a:defRPr sz="345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78DA2-1327-EC99-D4AA-C7F5C8419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00" y="2880000"/>
            <a:ext cx="9221143" cy="3430586"/>
          </a:xfrm>
        </p:spPr>
        <p:txBody>
          <a:bodyPr/>
          <a:lstStyle>
            <a:lvl1pPr marL="0" indent="0" algn="l">
              <a:lnSpc>
                <a:spcPts val="3100"/>
              </a:lnSpc>
              <a:spcBef>
                <a:spcPts val="0"/>
              </a:spcBef>
              <a:spcAft>
                <a:spcPts val="700"/>
              </a:spcAft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ADA7D5-23C3-49D5-B11B-09CEB9257243}"/>
              </a:ext>
            </a:extLst>
          </p:cNvPr>
          <p:cNvSpPr txBox="1"/>
          <p:nvPr userDrawn="1"/>
        </p:nvSpPr>
        <p:spPr>
          <a:xfrm>
            <a:off x="482565" y="6318626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2598283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C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7D88-F850-0E13-8478-CED1B22B68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1841500"/>
            <a:ext cx="1944000" cy="685800"/>
          </a:xfrm>
          <a:ln w="22225">
            <a:solidFill>
              <a:schemeClr val="bg1"/>
            </a:solidFill>
          </a:ln>
        </p:spPr>
        <p:txBody>
          <a:bodyPr lIns="216000" tIns="108000" rIns="216000" bIns="108000" anchor="t"/>
          <a:lstStyle>
            <a:lvl1pPr algn="l">
              <a:defRPr sz="345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78DA2-1327-EC99-D4AA-C7F5C8419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00" y="2880000"/>
            <a:ext cx="9221143" cy="3430586"/>
          </a:xfrm>
        </p:spPr>
        <p:txBody>
          <a:bodyPr/>
          <a:lstStyle>
            <a:lvl1pPr marL="0" indent="0" algn="l">
              <a:lnSpc>
                <a:spcPts val="3100"/>
              </a:lnSpc>
              <a:spcBef>
                <a:spcPts val="0"/>
              </a:spcBef>
              <a:spcAft>
                <a:spcPts val="700"/>
              </a:spcAft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0E4BBB-7F43-4FF8-993F-3EB4E5A5FA6B}"/>
              </a:ext>
            </a:extLst>
          </p:cNvPr>
          <p:cNvSpPr txBox="1"/>
          <p:nvPr userDrawn="1"/>
        </p:nvSpPr>
        <p:spPr>
          <a:xfrm>
            <a:off x="482565" y="6338946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2868243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7D88-F850-0E13-8478-CED1B22B68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1841500"/>
            <a:ext cx="1944000" cy="685800"/>
          </a:xfrm>
          <a:ln w="22225">
            <a:solidFill>
              <a:schemeClr val="bg1"/>
            </a:solidFill>
          </a:ln>
        </p:spPr>
        <p:txBody>
          <a:bodyPr lIns="216000" tIns="108000" rIns="216000" bIns="108000" anchor="t"/>
          <a:lstStyle>
            <a:lvl1pPr algn="l">
              <a:defRPr sz="345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78DA2-1327-EC99-D4AA-C7F5C8419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00" y="2880000"/>
            <a:ext cx="9221143" cy="3430586"/>
          </a:xfrm>
        </p:spPr>
        <p:txBody>
          <a:bodyPr/>
          <a:lstStyle>
            <a:lvl1pPr marL="0" indent="0" algn="l">
              <a:lnSpc>
                <a:spcPts val="3100"/>
              </a:lnSpc>
              <a:spcBef>
                <a:spcPts val="0"/>
              </a:spcBef>
              <a:spcAft>
                <a:spcPts val="700"/>
              </a:spcAft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C75BD6-54EA-4FFE-83C1-2EBECCCECA5F}"/>
              </a:ext>
            </a:extLst>
          </p:cNvPr>
          <p:cNvSpPr txBox="1"/>
          <p:nvPr userDrawn="1"/>
        </p:nvSpPr>
        <p:spPr>
          <a:xfrm>
            <a:off x="482565" y="6304859"/>
            <a:ext cx="2996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liverpool.ac.uk | We are the original redbrick</a:t>
            </a:r>
          </a:p>
        </p:txBody>
      </p:sp>
    </p:spTree>
    <p:extLst>
      <p:ext uri="{BB962C8B-B14F-4D97-AF65-F5344CB8AC3E}">
        <p14:creationId xmlns:p14="http://schemas.microsoft.com/office/powerpoint/2010/main" val="3689198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185C2B-3C03-9D47-9710-BB1434F47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367253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283CB-E87F-B02C-06BE-3F67DA5EE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00" y="1761079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8C2D7-FF4E-9664-718F-0EE4CD3572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17531" y="6490747"/>
            <a:ext cx="900000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2A172-81F5-BB93-8233-88D5CFA9D2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490747"/>
            <a:ext cx="4114800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54FEE-6AB2-D555-ECE7-066416586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1258" y="6492875"/>
            <a:ext cx="180000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2F2612B4-9F96-8A45-BCA4-65C2C2E56A5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20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7" r:id="rId2"/>
    <p:sldLayoutId id="2147483661" r:id="rId3"/>
    <p:sldLayoutId id="2147483688" r:id="rId4"/>
    <p:sldLayoutId id="2147483689" r:id="rId5"/>
    <p:sldLayoutId id="2147483660" r:id="rId6"/>
    <p:sldLayoutId id="2147483690" r:id="rId7"/>
    <p:sldLayoutId id="2147483693" r:id="rId8"/>
    <p:sldLayoutId id="2147483691" r:id="rId9"/>
    <p:sldLayoutId id="2147483692" r:id="rId10"/>
    <p:sldLayoutId id="2147483666" r:id="rId11"/>
    <p:sldLayoutId id="2147483668" r:id="rId12"/>
    <p:sldLayoutId id="2147483694" r:id="rId13"/>
    <p:sldLayoutId id="2147483695" r:id="rId14"/>
    <p:sldLayoutId id="2147483696" r:id="rId15"/>
    <p:sldLayoutId id="2147483697" r:id="rId16"/>
    <p:sldLayoutId id="2147483669" r:id="rId17"/>
    <p:sldLayoutId id="2147483736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  <p:sldLayoutId id="2147483707" r:id="rId28"/>
    <p:sldLayoutId id="2147483650" r:id="rId29"/>
    <p:sldLayoutId id="2147483673" r:id="rId30"/>
    <p:sldLayoutId id="2147483678" r:id="rId31"/>
    <p:sldLayoutId id="2147483675" r:id="rId32"/>
    <p:sldLayoutId id="2147483676" r:id="rId33"/>
    <p:sldLayoutId id="2147483677" r:id="rId34"/>
    <p:sldLayoutId id="2147483683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  <p:sldLayoutId id="2147483717" r:id="rId45"/>
    <p:sldLayoutId id="2147483718" r:id="rId46"/>
    <p:sldLayoutId id="2147483719" r:id="rId47"/>
    <p:sldLayoutId id="2147483720" r:id="rId48"/>
    <p:sldLayoutId id="2147483721" r:id="rId49"/>
    <p:sldLayoutId id="2147483722" r:id="rId50"/>
    <p:sldLayoutId id="2147483723" r:id="rId51"/>
    <p:sldLayoutId id="2147483724" r:id="rId52"/>
    <p:sldLayoutId id="2147483725" r:id="rId53"/>
    <p:sldLayoutId id="2147483726" r:id="rId54"/>
    <p:sldLayoutId id="2147483727" r:id="rId55"/>
    <p:sldLayoutId id="2147483728" r:id="rId56"/>
    <p:sldLayoutId id="2147483729" r:id="rId57"/>
    <p:sldLayoutId id="2147483730" r:id="rId58"/>
    <p:sldLayoutId id="2147483731" r:id="rId59"/>
    <p:sldLayoutId id="2147483732" r:id="rId60"/>
    <p:sldLayoutId id="2147483733" r:id="rId61"/>
    <p:sldLayoutId id="2147483734" r:id="rId62"/>
    <p:sldLayoutId id="2147483735" r:id="rId63"/>
    <p:sldLayoutId id="2147483685" r:id="rId6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+mj-lt"/>
          <a:ea typeface="Polaris Book" panose="02000000000000000000" pitchFamily="2" charset="0"/>
          <a:cs typeface="Polaris Book" panose="02000000000000000000" pitchFamily="2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5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0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5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5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0" indent="-144000" algn="l" defTabSz="914400" rtl="0" eaLnBrk="1" latinLnBrk="0" hangingPunct="1">
        <a:lnSpc>
          <a:spcPct val="100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E8CFE-D2EB-DE85-29D2-A39C26FB6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480" y="1461678"/>
            <a:ext cx="10701495" cy="1045027"/>
          </a:xfrm>
          <a:ln>
            <a:noFill/>
          </a:ln>
        </p:spPr>
        <p:txBody>
          <a:bodyPr/>
          <a:lstStyle/>
          <a:p>
            <a:pPr algn="ctr"/>
            <a:r>
              <a:rPr lang="en-GB" sz="4000" dirty="0"/>
              <a:t>PPH Butterfly: First Aid for post-partum haemorrhage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7FF31A-0F59-D87E-89C4-F2AE68AB31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481" y="2541515"/>
            <a:ext cx="10701495" cy="773723"/>
          </a:xfrm>
          <a:ln>
            <a:noFill/>
          </a:ln>
        </p:spPr>
        <p:txBody>
          <a:bodyPr/>
          <a:lstStyle/>
          <a:p>
            <a:pPr algn="ctr"/>
            <a:r>
              <a:rPr lang="en-GB" dirty="0"/>
              <a:t>Webinar: 27</a:t>
            </a:r>
            <a:r>
              <a:rPr lang="en-GB" baseline="30000" dirty="0"/>
              <a:t>th</a:t>
            </a:r>
            <a:r>
              <a:rPr lang="en-GB" dirty="0"/>
              <a:t> June 1400 – 1600hrs (BST)</a:t>
            </a:r>
          </a:p>
        </p:txBody>
      </p:sp>
      <p:sp>
        <p:nvSpPr>
          <p:cNvPr id="5" name="Rectangle 4"/>
          <p:cNvSpPr/>
          <p:nvPr/>
        </p:nvSpPr>
        <p:spPr>
          <a:xfrm>
            <a:off x="803867" y="3661546"/>
            <a:ext cx="9867482" cy="28598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Professor Andrew Weeks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Dr Teesta Dey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Ms Mariana Widmer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Ms Caroline Cunningham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Professor Dame Tina Lavender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Professor Rhiannon Tudor Edwards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Panel: Professor Jim Thornton, Dr Suellen Miller, Dr Sam Ononge, Dr Yana Richens</a:t>
            </a:r>
          </a:p>
        </p:txBody>
      </p:sp>
      <p:sp>
        <p:nvSpPr>
          <p:cNvPr id="6" name="Rectangle 5"/>
          <p:cNvSpPr/>
          <p:nvPr/>
        </p:nvSpPr>
        <p:spPr>
          <a:xfrm>
            <a:off x="9064953" y="562708"/>
            <a:ext cx="2440410" cy="82396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Department of Women’s and Children’s Health</a:t>
            </a:r>
          </a:p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9756949" y="3848519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qr code with black squares&#10;&#10;Description automatically generated">
            <a:extLst>
              <a:ext uri="{FF2B5EF4-FFF2-40B4-BE49-F238E27FC236}">
                <a16:creationId xmlns:a16="http://schemas.microsoft.com/office/drawing/2014/main" id="{E1718DF8-3525-5341-3FB0-0AB386AD1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1068" y="3429000"/>
            <a:ext cx="2244295" cy="225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918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OL-Brick">
      <a:dk1>
        <a:srgbClr val="000000"/>
      </a:dk1>
      <a:lt1>
        <a:srgbClr val="FFFFFF"/>
      </a:lt1>
      <a:dk2>
        <a:srgbClr val="4A3040"/>
      </a:dk2>
      <a:lt2>
        <a:srgbClr val="F8F8F6"/>
      </a:lt2>
      <a:accent1>
        <a:srgbClr val="202B58"/>
      </a:accent1>
      <a:accent2>
        <a:srgbClr val="009CDE"/>
      </a:accent2>
      <a:accent3>
        <a:srgbClr val="00AB8E"/>
      </a:accent3>
      <a:accent4>
        <a:srgbClr val="FFD100"/>
      </a:accent4>
      <a:accent5>
        <a:srgbClr val="285C4D"/>
      </a:accent5>
      <a:accent6>
        <a:srgbClr val="F87C56"/>
      </a:accent6>
      <a:hlink>
        <a:srgbClr val="0563C1"/>
      </a:hlink>
      <a:folHlink>
        <a:srgbClr val="954F72"/>
      </a:folHlink>
    </a:clrScheme>
    <a:fontScheme name="UOL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L-V2" id="{443A1C12-020B-3547-B69D-D002608E1838}" vid="{5C800DF7-281D-524B-941D-B43F2168F6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UOL-V2</Template>
  <TotalTime>1476</TotalTime>
  <Words>61</Words>
  <Application>Microsoft Office PowerPoint</Application>
  <PresentationFormat>Widescreen</PresentationFormat>
  <Paragraphs>10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Aptos</vt:lpstr>
      <vt:lpstr>Arial</vt:lpstr>
      <vt:lpstr>Arial Bold</vt:lpstr>
      <vt:lpstr>Polaris Book</vt:lpstr>
      <vt:lpstr>Poppins</vt:lpstr>
      <vt:lpstr>Times New Roman</vt:lpstr>
      <vt:lpstr>Office Theme</vt:lpstr>
      <vt:lpstr>PPH Butterfly: First Aid for post-partum haemorrhage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to go here</dc:title>
  <dc:creator>Oswell, Jennifer</dc:creator>
  <cp:lastModifiedBy>Stella Rafferty</cp:lastModifiedBy>
  <cp:revision>15</cp:revision>
  <dcterms:created xsi:type="dcterms:W3CDTF">2022-05-26T08:00:52Z</dcterms:created>
  <dcterms:modified xsi:type="dcterms:W3CDTF">2024-05-20T08:40:06Z</dcterms:modified>
</cp:coreProperties>
</file>