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elewczyk, Frances J. (Dr.)" initials="MFJ(" lastIdx="1" clrIdx="0">
    <p:extLst>
      <p:ext uri="{19B8F6BF-5375-455C-9EA6-DF929625EA0E}">
        <p15:presenceInfo xmlns:p15="http://schemas.microsoft.com/office/powerpoint/2012/main" userId="S::fjm13@leicester.ac.uk::cb30371a-d359-421e-b19e-a55280c308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1" d="100"/>
          <a:sy n="71" d="100"/>
        </p:scale>
        <p:origin x="25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E30A-97E2-436B-B369-10AFA2F3FAFE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0064-F78C-4C2E-9D64-AF21FBCD8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41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E30A-97E2-436B-B369-10AFA2F3FAFE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0064-F78C-4C2E-9D64-AF21FBCD8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29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4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4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E30A-97E2-436B-B369-10AFA2F3FAFE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0064-F78C-4C2E-9D64-AF21FBCD8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882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E30A-97E2-436B-B369-10AFA2F3FAFE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0064-F78C-4C2E-9D64-AF21FBCD8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84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469625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629226"/>
            <a:ext cx="5915025" cy="216693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E30A-97E2-436B-B369-10AFA2F3FAFE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0064-F78C-4C2E-9D64-AF21FBCD8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455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E30A-97E2-436B-B369-10AFA2F3FAFE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0064-F78C-4C2E-9D64-AF21FBCD8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8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527406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3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618443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E30A-97E2-436B-B369-10AFA2F3FAFE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0064-F78C-4C2E-9D64-AF21FBCD8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514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E30A-97E2-436B-B369-10AFA2F3FAFE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0064-F78C-4C2E-9D64-AF21FBCD8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835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E30A-97E2-436B-B369-10AFA2F3FAFE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0064-F78C-4C2E-9D64-AF21FBCD8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85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426284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E30A-97E2-436B-B369-10AFA2F3FAFE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0064-F78C-4C2E-9D64-AF21FBCD8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857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426284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E30A-97E2-436B-B369-10AFA2F3FAFE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0064-F78C-4C2E-9D64-AF21FBCD8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111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0E30A-97E2-436B-B369-10AFA2F3FAFE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9181397"/>
            <a:ext cx="2314575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E0064-F78C-4C2E-9D64-AF21FBCD8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062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mailto:fjm13@le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EB8355F-839E-404A-9712-E3F81D3000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551" y="4482957"/>
            <a:ext cx="5668369" cy="411361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3E82ED0-F6F7-4CB8-A6D6-9D65E45ACCF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430" y="43210"/>
            <a:ext cx="1861820" cy="626110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F9F09C9-6BB2-4519-9845-561B0172CBC1}"/>
              </a:ext>
            </a:extLst>
          </p:cNvPr>
          <p:cNvSpPr/>
          <p:nvPr/>
        </p:nvSpPr>
        <p:spPr>
          <a:xfrm>
            <a:off x="90022" y="739662"/>
            <a:ext cx="6677956" cy="125062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Parental Involvement in decision-making about Planned late preterm and early term birth: the ‘PIP’ study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DA32D4C-94C7-47C7-9B1F-116109D9CC60}"/>
              </a:ext>
            </a:extLst>
          </p:cNvPr>
          <p:cNvSpPr/>
          <p:nvPr/>
        </p:nvSpPr>
        <p:spPr>
          <a:xfrm>
            <a:off x="90022" y="8598433"/>
            <a:ext cx="6677956" cy="119442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11">
              <a:spcBef>
                <a:spcPct val="0"/>
              </a:spcBef>
              <a:spcAft>
                <a:spcPts val="900"/>
              </a:spcAft>
            </a:pP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so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or for more information, please contact </a:t>
            </a:r>
            <a:b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Dr Frances Mielewczyk: </a:t>
            </a:r>
          </a:p>
          <a:p>
            <a:pPr algn="ctr" defTabSz="457211">
              <a:spcBef>
                <a:spcPct val="0"/>
              </a:spcBef>
              <a:spcAft>
                <a:spcPts val="900"/>
              </a:spcAft>
            </a:pPr>
            <a:r>
              <a:rPr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Tel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 0116 252 5468    </a:t>
            </a:r>
            <a:r>
              <a:rPr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Email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 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hlinkClick r:id="rId4"/>
              </a:rPr>
              <a:t>fjm13@le.ac.uk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  : @Frajmie</a:t>
            </a:r>
            <a:endParaRPr lang="en-GB" sz="2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6484C01-8B65-4748-B9AE-810DF908078C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105540" y="9444832"/>
            <a:ext cx="246143" cy="235081"/>
          </a:xfrm>
          <a:prstGeom prst="rect">
            <a:avLst/>
          </a:prstGeom>
        </p:spPr>
      </p:pic>
      <p:pic>
        <p:nvPicPr>
          <p:cNvPr id="5" name="Picture 4" descr="A sunset silhouette of a man and a heavily pregnant woman. The man is kissing the woman’s pregnancy bump.&#10;">
            <a:extLst>
              <a:ext uri="{FF2B5EF4-FFF2-40B4-BE49-F238E27FC236}">
                <a16:creationId xmlns:a16="http://schemas.microsoft.com/office/drawing/2014/main" id="{95ECAE90-65B2-4CAD-A7AF-2CE2E578138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02404" y="2076688"/>
            <a:ext cx="3653192" cy="269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55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50</Words>
  <Application>Microsoft Office PowerPoint</Application>
  <PresentationFormat>A4 Paper (210x297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Mielewczyk, Frances J. (Dr.)</dc:creator>
  <cp:lastModifiedBy>Mielewczyk, Frances J. (Dr.)</cp:lastModifiedBy>
  <cp:revision>11</cp:revision>
  <cp:lastPrinted>2023-11-16T09:47:16Z</cp:lastPrinted>
  <dcterms:created xsi:type="dcterms:W3CDTF">2023-11-16T08:59:34Z</dcterms:created>
  <dcterms:modified xsi:type="dcterms:W3CDTF">2023-11-16T13:21:36Z</dcterms:modified>
</cp:coreProperties>
</file>